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82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75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28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41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82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1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61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85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72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4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BD3C-73EA-4084-88EE-7F3ED2DB740C}" type="datetimeFigureOut">
              <a:rPr lang="en-CA" smtClean="0"/>
              <a:t>2020-06-02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EDCD-653D-45BF-B787-0EECB8F24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3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86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9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0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69951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5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0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8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6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2765941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191125" y="2765941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5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2531567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114925" y="2531567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1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245161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124450" y="245161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83261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172075" y="283261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0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537341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133975" y="2537341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39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22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900" y="233731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05425" y="233731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5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2384941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305425" y="218488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0" y="4747111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9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25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7066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Picture Here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2470666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Type Here</a:t>
            </a:r>
            <a:endParaRPr lang="en-C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4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76</Words>
  <Application>Microsoft Office PowerPoint</Application>
  <PresentationFormat>Widescreen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Kaelen Nelson</dc:creator>
  <cp:lastModifiedBy>Kaelen Nelson</cp:lastModifiedBy>
  <cp:revision>4</cp:revision>
  <dcterms:created xsi:type="dcterms:W3CDTF">2020-06-02T17:32:38Z</dcterms:created>
  <dcterms:modified xsi:type="dcterms:W3CDTF">2020-06-02T18:03:04Z</dcterms:modified>
</cp:coreProperties>
</file>